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3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5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48F58AB-88BC-3842-C4A4-3E4387E1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33551F4-B76E-1939-EBCF-FA89ECAA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4235D1A-12F3-1E4E-8CA6-483A272F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CAFFF59-342A-7615-2D23-E762508D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BDD313-2EBE-6016-B532-489F98E9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3"/>
            <a:ext cx="9144000" cy="66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F3CDA8-3683-B829-5251-16409EC1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1"/>
            <a:ext cx="9144000" cy="66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rd&#10;&#10;Description automatically generated">
            <a:extLst>
              <a:ext uri="{FF2B5EF4-FFF2-40B4-BE49-F238E27FC236}">
                <a16:creationId xmlns:a16="http://schemas.microsoft.com/office/drawing/2014/main" id="{C3C8CCE3-CF0B-271B-242A-0CC2A662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56DD01F-5819-6009-44D9-0CD9AD91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44"/>
            <a:ext cx="9144000" cy="66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BF85654-8BD4-3B76-FF1F-1EC691E4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B5D1B5-8E9D-007B-8A3F-EAAC588B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4B70F4-886F-9E7C-E3D3-614787D5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83EC0F6-9BCE-7914-0D84-439F2169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350164B-F141-F8F8-9C71-8DB491C9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39F1208-8C55-BB42-AA47-184E094C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14"/>
            <a:ext cx="9144000" cy="66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61D85C9-D7F2-1028-B3F1-D48A0B891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80"/>
            <a:ext cx="9144000" cy="6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EA4D98-5B0B-BA22-C115-0536BE95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75"/>
            <a:ext cx="9144000" cy="66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403D3A-B080-D845-15A3-1167103F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"/>
            <a:ext cx="9144000" cy="66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4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53E507F-4366-D905-B843-3A21DFB4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63"/>
            <a:ext cx="9144000" cy="66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A2F4D9-1E87-BDE5-6EF6-BB488B42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"/>
            <a:ext cx="9144000" cy="66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Birchall</dc:creator>
  <cp:lastModifiedBy>Simon Birchall</cp:lastModifiedBy>
  <cp:revision>2</cp:revision>
  <dcterms:created xsi:type="dcterms:W3CDTF">2022-11-22T14:42:17Z</dcterms:created>
  <dcterms:modified xsi:type="dcterms:W3CDTF">2022-11-22T15:18:04Z</dcterms:modified>
</cp:coreProperties>
</file>